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67" r:id="rId3"/>
    <p:sldId id="277" r:id="rId4"/>
    <p:sldId id="261" r:id="rId5"/>
    <p:sldId id="270" r:id="rId6"/>
    <p:sldId id="272" r:id="rId7"/>
    <p:sldId id="278" r:id="rId8"/>
    <p:sldId id="275" r:id="rId9"/>
    <p:sldId id="281" r:id="rId10"/>
    <p:sldId id="280" r:id="rId11"/>
    <p:sldId id="282" r:id="rId12"/>
    <p:sldId id="283" r:id="rId13"/>
    <p:sldId id="284" r:id="rId14"/>
    <p:sldId id="289" r:id="rId15"/>
    <p:sldId id="286" r:id="rId16"/>
    <p:sldId id="288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13"/>
  </p:normalViewPr>
  <p:slideViewPr>
    <p:cSldViewPr snapToGrid="0">
      <p:cViewPr>
        <p:scale>
          <a:sx n="48" d="100"/>
          <a:sy n="48" d="100"/>
        </p:scale>
        <p:origin x="2496" y="10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64811-5486-4849-B708-7831B9788717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69A4A-67F7-4F31-920E-6AB85AD08CA9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7688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/>
            <a:r>
              <a:rPr lang="pt-BR" dirty="0"/>
              <a:t>Estudo de caso - Ano 2002 – Professoras de escola pública de SP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11070-12AF-4D63-9B69-05383F9EF71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5719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Abordagem Qualitativa; Procedimentos de pesquisa: Bibliográfico, Campo</a:t>
            </a:r>
          </a:p>
          <a:p>
            <a:r>
              <a:rPr lang="pt-BR" dirty="0"/>
              <a:t>Instrumentos: Estudo de casos (Professoras Lia e Bel) Entrevista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11070-12AF-4D63-9B69-05383F9EF719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6538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00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294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6427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392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370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4970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5357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3830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733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674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4841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BEC2B-91F9-4A95-8070-2B32ACD581E5}" type="datetimeFigureOut">
              <a:rPr lang="pt-BR" smtClean="0"/>
              <a:t>13/01/2018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2C88A-E316-4232-BA51-E75CEF9CCA0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477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838200" y="840372"/>
            <a:ext cx="12192000" cy="999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chemeClr val="bg1"/>
                </a:solidFill>
              </a:rPr>
              <a:t>Como construir Mapas Mentais passo a passo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838200" y="1742434"/>
            <a:ext cx="12192000" cy="999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chemeClr val="bg1"/>
                </a:solidFill>
              </a:rPr>
              <a:t>Estratégias para organizar conhecimento, ser mais produtivo e estudar melhor.</a:t>
            </a: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8" name="Retângulo 7"/>
          <p:cNvSpPr/>
          <p:nvPr/>
        </p:nvSpPr>
        <p:spPr>
          <a:xfrm>
            <a:off x="0" y="5085870"/>
            <a:ext cx="12301141" cy="132343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</a:rPr>
              <a:t>Aprenda Wordpress</a:t>
            </a:r>
          </a:p>
          <a:p>
            <a:pPr algn="ctr"/>
            <a:r>
              <a:rPr lang="pt-BR" sz="4000" dirty="0" smtClean="0">
                <a:solidFill>
                  <a:schemeClr val="bg1"/>
                </a:solidFill>
              </a:rPr>
              <a:t>Sem segredos e direto ao ponto!</a:t>
            </a:r>
            <a:endParaRPr lang="pt-B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3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err="1" smtClean="0">
                <a:solidFill>
                  <a:schemeClr val="bg1"/>
                </a:solidFill>
              </a:rPr>
              <a:t>Plugins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>
                <a:solidFill>
                  <a:schemeClr val="bg1"/>
                </a:solidFill>
              </a:rPr>
              <a:t>Temas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>
                <a:solidFill>
                  <a:schemeClr val="bg1"/>
                </a:solidFill>
              </a:rPr>
              <a:t>Conceitos básicos e avançados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21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>
                <a:solidFill>
                  <a:schemeClr val="bg1"/>
                </a:solidFill>
              </a:rPr>
              <a:t>Configurações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5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047168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9900" dirty="0" smtClean="0">
                <a:solidFill>
                  <a:schemeClr val="bg1"/>
                </a:solidFill>
              </a:rPr>
              <a:t>Parabéns!</a:t>
            </a:r>
            <a:endParaRPr lang="pt-BR" sz="19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5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/>
              <a:t>Usuários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152767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smtClean="0"/>
              <a:t>Hospedagem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17382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tângulo 3"/>
          <p:cNvSpPr/>
          <p:nvPr/>
        </p:nvSpPr>
        <p:spPr>
          <a:xfrm>
            <a:off x="8733787" y="4277186"/>
            <a:ext cx="26200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800" b="1" dirty="0" smtClean="0">
                <a:solidFill>
                  <a:schemeClr val="bg1"/>
                </a:solidFill>
              </a:rPr>
              <a:t>Objetivos</a:t>
            </a:r>
            <a:endParaRPr lang="pt-BR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49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CaixaDeTexto 4"/>
          <p:cNvSpPr txBox="1"/>
          <p:nvPr/>
        </p:nvSpPr>
        <p:spPr>
          <a:xfrm>
            <a:off x="6423402" y="2392473"/>
            <a:ext cx="51628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600" b="1" dirty="0">
                <a:solidFill>
                  <a:srgbClr val="002060"/>
                </a:solidFill>
              </a:rPr>
              <a:t>Conteúdo</a:t>
            </a:r>
            <a:endParaRPr lang="pt-BR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4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-118490" y="0"/>
            <a:ext cx="12549808" cy="7010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3376" y="2444755"/>
            <a:ext cx="11637942" cy="239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4000" dirty="0" smtClean="0">
                <a:solidFill>
                  <a:schemeClr val="bg1"/>
                </a:solidFill>
              </a:rPr>
              <a:t>Aprender desde o início como criar e configurar o seu próprio site usando Wordpress.</a:t>
            </a:r>
            <a:endParaRPr lang="pt-B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7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Retângulo 2"/>
          <p:cNvSpPr/>
          <p:nvPr/>
        </p:nvSpPr>
        <p:spPr>
          <a:xfrm>
            <a:off x="233083" y="0"/>
            <a:ext cx="67968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9600" b="1" dirty="0" smtClean="0">
                <a:solidFill>
                  <a:schemeClr val="bg1"/>
                </a:solidFill>
              </a:rPr>
              <a:t>100% Prático</a:t>
            </a:r>
            <a:endParaRPr lang="pt-BR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7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>
                <a:solidFill>
                  <a:schemeClr val="bg1"/>
                </a:solidFill>
              </a:rPr>
              <a:t>Sistema Gerenciador de Conteúdo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83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>
                <a:solidFill>
                  <a:schemeClr val="bg1"/>
                </a:solidFill>
              </a:rPr>
              <a:t>Exercícios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2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tângulo 4"/>
          <p:cNvSpPr/>
          <p:nvPr/>
        </p:nvSpPr>
        <p:spPr>
          <a:xfrm>
            <a:off x="3750294" y="3896701"/>
            <a:ext cx="4691412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8800" b="1" dirty="0">
                <a:solidFill>
                  <a:schemeClr val="bg1"/>
                </a:solidFill>
              </a:rPr>
              <a:t>Vamos </a:t>
            </a:r>
          </a:p>
          <a:p>
            <a:pPr algn="ctr"/>
            <a:r>
              <a:rPr lang="pt-BR" sz="8800" b="1" dirty="0">
                <a:solidFill>
                  <a:schemeClr val="bg1"/>
                </a:solidFill>
              </a:rPr>
              <a:t>começar?</a:t>
            </a:r>
          </a:p>
        </p:txBody>
      </p:sp>
    </p:spTree>
    <p:extLst>
      <p:ext uri="{BB962C8B-B14F-4D97-AF65-F5344CB8AC3E}">
        <p14:creationId xmlns:p14="http://schemas.microsoft.com/office/powerpoint/2010/main" val="178630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79514" y="2880886"/>
            <a:ext cx="12032972" cy="109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7200" dirty="0" smtClean="0">
                <a:solidFill>
                  <a:schemeClr val="bg1"/>
                </a:solidFill>
              </a:rPr>
              <a:t>Instalação</a:t>
            </a:r>
            <a:endParaRPr lang="pt-B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3581</TotalTime>
  <Words>105</Words>
  <Application>Microsoft Macintosh PowerPoint</Application>
  <PresentationFormat>Widescreen</PresentationFormat>
  <Paragraphs>25</Paragraphs>
  <Slides>16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Tiago Baciotti Moreira</dc:creator>
  <cp:lastModifiedBy>Lucas Bacciotti</cp:lastModifiedBy>
  <cp:revision>30</cp:revision>
  <dcterms:created xsi:type="dcterms:W3CDTF">2016-07-28T15:14:54Z</dcterms:created>
  <dcterms:modified xsi:type="dcterms:W3CDTF">2018-01-13T16:12:21Z</dcterms:modified>
</cp:coreProperties>
</file>